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6" r:id="rId5"/>
    <p:sldId id="258" r:id="rId6"/>
    <p:sldId id="267" r:id="rId7"/>
    <p:sldId id="268" r:id="rId8"/>
    <p:sldId id="269" r:id="rId9"/>
    <p:sldId id="263" r:id="rId10"/>
    <p:sldId id="270" r:id="rId11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7784F-C7CA-427E-8F23-0788B79DAEB6}" v="2" dt="2021-01-28T19:55:32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8E17784F-C7CA-427E-8F23-0788B79DAEB6}"/>
    <pc:docChg chg="custSel modSld">
      <pc:chgData name="LEOPOLDINA Vitković" userId="de5d8406-09fa-41fa-8d28-8a7ba852ce89" providerId="ADAL" clId="{8E17784F-C7CA-427E-8F23-0788B79DAEB6}" dt="2021-01-28T19:57:04.712" v="37" actId="404"/>
      <pc:docMkLst>
        <pc:docMk/>
      </pc:docMkLst>
      <pc:sldChg chg="modSp mod">
        <pc:chgData name="LEOPOLDINA Vitković" userId="de5d8406-09fa-41fa-8d28-8a7ba852ce89" providerId="ADAL" clId="{8E17784F-C7CA-427E-8F23-0788B79DAEB6}" dt="2021-01-28T19:55:48.182" v="10" actId="27636"/>
        <pc:sldMkLst>
          <pc:docMk/>
          <pc:sldMk cId="701139464" sldId="257"/>
        </pc:sldMkLst>
        <pc:spChg chg="mod">
          <ac:chgData name="LEOPOLDINA Vitković" userId="de5d8406-09fa-41fa-8d28-8a7ba852ce89" providerId="ADAL" clId="{8E17784F-C7CA-427E-8F23-0788B79DAEB6}" dt="2021-01-28T19:55:48.182" v="10" actId="27636"/>
          <ac:spMkLst>
            <pc:docMk/>
            <pc:sldMk cId="701139464" sldId="257"/>
            <ac:spMk id="3" creationId="{0846E49D-2CDD-4B1B-B181-DF7BF5433E8B}"/>
          </ac:spMkLst>
        </pc:spChg>
      </pc:sldChg>
      <pc:sldChg chg="modSp mod">
        <pc:chgData name="LEOPOLDINA Vitković" userId="de5d8406-09fa-41fa-8d28-8a7ba852ce89" providerId="ADAL" clId="{8E17784F-C7CA-427E-8F23-0788B79DAEB6}" dt="2021-01-28T19:56:15.346" v="22" actId="20577"/>
        <pc:sldMkLst>
          <pc:docMk/>
          <pc:sldMk cId="3368424344" sldId="258"/>
        </pc:sldMkLst>
        <pc:spChg chg="mod">
          <ac:chgData name="LEOPOLDINA Vitković" userId="de5d8406-09fa-41fa-8d28-8a7ba852ce89" providerId="ADAL" clId="{8E17784F-C7CA-427E-8F23-0788B79DAEB6}" dt="2021-01-28T19:56:15.346" v="22" actId="20577"/>
          <ac:spMkLst>
            <pc:docMk/>
            <pc:sldMk cId="3368424344" sldId="258"/>
            <ac:spMk id="3" creationId="{80B5D769-E1E6-4C54-B5E8-F8EDA8FAEE0D}"/>
          </ac:spMkLst>
        </pc:spChg>
        <pc:picChg chg="mod">
          <ac:chgData name="LEOPOLDINA Vitković" userId="de5d8406-09fa-41fa-8d28-8a7ba852ce89" providerId="ADAL" clId="{8E17784F-C7CA-427E-8F23-0788B79DAEB6}" dt="2021-01-28T19:55:59.907" v="12" actId="1076"/>
          <ac:picMkLst>
            <pc:docMk/>
            <pc:sldMk cId="3368424344" sldId="258"/>
            <ac:picMk id="7" creationId="{4680E50C-0FC6-4736-81C2-9AF9ED4D636E}"/>
          </ac:picMkLst>
        </pc:picChg>
      </pc:sldChg>
      <pc:sldChg chg="addSp delSp modSp mod">
        <pc:chgData name="LEOPOLDINA Vitković" userId="de5d8406-09fa-41fa-8d28-8a7ba852ce89" providerId="ADAL" clId="{8E17784F-C7CA-427E-8F23-0788B79DAEB6}" dt="2021-01-28T19:55:39.298" v="8" actId="1076"/>
        <pc:sldMkLst>
          <pc:docMk/>
          <pc:sldMk cId="2143189847" sldId="260"/>
        </pc:sldMkLst>
        <pc:spChg chg="del">
          <ac:chgData name="LEOPOLDINA Vitković" userId="de5d8406-09fa-41fa-8d28-8a7ba852ce89" providerId="ADAL" clId="{8E17784F-C7CA-427E-8F23-0788B79DAEB6}" dt="2021-01-28T19:35:02.319" v="0"/>
          <ac:spMkLst>
            <pc:docMk/>
            <pc:sldMk cId="2143189847" sldId="260"/>
            <ac:spMk id="2" creationId="{32882199-8914-4896-9D0B-FE7556C1668D}"/>
          </ac:spMkLst>
        </pc:spChg>
        <pc:spChg chg="add del mod">
          <ac:chgData name="LEOPOLDINA Vitković" userId="de5d8406-09fa-41fa-8d28-8a7ba852ce89" providerId="ADAL" clId="{8E17784F-C7CA-427E-8F23-0788B79DAEB6}" dt="2021-01-28T19:55:32.417" v="3"/>
          <ac:spMkLst>
            <pc:docMk/>
            <pc:sldMk cId="2143189847" sldId="260"/>
            <ac:spMk id="7" creationId="{ED1670AA-8794-439A-A63A-870854B07121}"/>
          </ac:spMkLst>
        </pc:spChg>
        <pc:picChg chg="add del mod">
          <ac:chgData name="LEOPOLDINA Vitković" userId="de5d8406-09fa-41fa-8d28-8a7ba852ce89" providerId="ADAL" clId="{8E17784F-C7CA-427E-8F23-0788B79DAEB6}" dt="2021-01-28T19:55:31.296" v="2" actId="478"/>
          <ac:picMkLst>
            <pc:docMk/>
            <pc:sldMk cId="2143189847" sldId="260"/>
            <ac:picMk id="5" creationId="{894AB1A7-A03D-4DC5-988F-EAE25487D451}"/>
          </ac:picMkLst>
        </pc:picChg>
        <pc:picChg chg="add mod">
          <ac:chgData name="LEOPOLDINA Vitković" userId="de5d8406-09fa-41fa-8d28-8a7ba852ce89" providerId="ADAL" clId="{8E17784F-C7CA-427E-8F23-0788B79DAEB6}" dt="2021-01-28T19:55:39.298" v="8" actId="1076"/>
          <ac:picMkLst>
            <pc:docMk/>
            <pc:sldMk cId="2143189847" sldId="260"/>
            <ac:picMk id="9" creationId="{2A58A119-F40D-4CDB-98E5-59E6EBC2D284}"/>
          </ac:picMkLst>
        </pc:picChg>
      </pc:sldChg>
      <pc:sldChg chg="modSp mod">
        <pc:chgData name="LEOPOLDINA Vitković" userId="de5d8406-09fa-41fa-8d28-8a7ba852ce89" providerId="ADAL" clId="{8E17784F-C7CA-427E-8F23-0788B79DAEB6}" dt="2021-01-28T19:56:38.278" v="27" actId="1076"/>
        <pc:sldMkLst>
          <pc:docMk/>
          <pc:sldMk cId="4046166906" sldId="267"/>
        </pc:sldMkLst>
        <pc:spChg chg="mod">
          <ac:chgData name="LEOPOLDINA Vitković" userId="de5d8406-09fa-41fa-8d28-8a7ba852ce89" providerId="ADAL" clId="{8E17784F-C7CA-427E-8F23-0788B79DAEB6}" dt="2021-01-28T19:56:28.782" v="25" actId="14100"/>
          <ac:spMkLst>
            <pc:docMk/>
            <pc:sldMk cId="4046166906" sldId="267"/>
            <ac:spMk id="2" creationId="{05FB6F65-B2E1-43E6-9DC7-CCD38C4E78ED}"/>
          </ac:spMkLst>
        </pc:spChg>
        <pc:spChg chg="mod">
          <ac:chgData name="LEOPOLDINA Vitković" userId="de5d8406-09fa-41fa-8d28-8a7ba852ce89" providerId="ADAL" clId="{8E17784F-C7CA-427E-8F23-0788B79DAEB6}" dt="2021-01-28T19:56:33.105" v="26" actId="14100"/>
          <ac:spMkLst>
            <pc:docMk/>
            <pc:sldMk cId="4046166906" sldId="267"/>
            <ac:spMk id="3" creationId="{EFA8C996-E666-4C29-ACB1-D4B30ADD1569}"/>
          </ac:spMkLst>
        </pc:spChg>
        <pc:spChg chg="mod">
          <ac:chgData name="LEOPOLDINA Vitković" userId="de5d8406-09fa-41fa-8d28-8a7ba852ce89" providerId="ADAL" clId="{8E17784F-C7CA-427E-8F23-0788B79DAEB6}" dt="2021-01-28T19:56:26.204" v="24" actId="14100"/>
          <ac:spMkLst>
            <pc:docMk/>
            <pc:sldMk cId="4046166906" sldId="267"/>
            <ac:spMk id="8" creationId="{DB05E578-BB2A-42AF-9037-8C2EC7C716CD}"/>
          </ac:spMkLst>
        </pc:spChg>
        <pc:picChg chg="mod">
          <ac:chgData name="LEOPOLDINA Vitković" userId="de5d8406-09fa-41fa-8d28-8a7ba852ce89" providerId="ADAL" clId="{8E17784F-C7CA-427E-8F23-0788B79DAEB6}" dt="2021-01-28T19:56:38.278" v="27" actId="1076"/>
          <ac:picMkLst>
            <pc:docMk/>
            <pc:sldMk cId="4046166906" sldId="267"/>
            <ac:picMk id="5" creationId="{5FB358EB-B450-4CD0-960F-D63364621557}"/>
          </ac:picMkLst>
        </pc:picChg>
      </pc:sldChg>
      <pc:sldChg chg="modSp mod">
        <pc:chgData name="LEOPOLDINA Vitković" userId="de5d8406-09fa-41fa-8d28-8a7ba852ce89" providerId="ADAL" clId="{8E17784F-C7CA-427E-8F23-0788B79DAEB6}" dt="2021-01-28T19:57:04.712" v="37" actId="404"/>
        <pc:sldMkLst>
          <pc:docMk/>
          <pc:sldMk cId="3841727602" sldId="268"/>
        </pc:sldMkLst>
        <pc:spChg chg="mod">
          <ac:chgData name="LEOPOLDINA Vitković" userId="de5d8406-09fa-41fa-8d28-8a7ba852ce89" providerId="ADAL" clId="{8E17784F-C7CA-427E-8F23-0788B79DAEB6}" dt="2021-01-28T19:57:04.712" v="37" actId="404"/>
          <ac:spMkLst>
            <pc:docMk/>
            <pc:sldMk cId="3841727602" sldId="268"/>
            <ac:spMk id="3" creationId="{9B731336-E8E1-4997-B070-0D2F97B7AB1C}"/>
          </ac:spMkLst>
        </pc:spChg>
        <pc:picChg chg="mod">
          <ac:chgData name="LEOPOLDINA Vitković" userId="de5d8406-09fa-41fa-8d28-8a7ba852ce89" providerId="ADAL" clId="{8E17784F-C7CA-427E-8F23-0788B79DAEB6}" dt="2021-01-28T19:56:44.455" v="30" actId="1076"/>
          <ac:picMkLst>
            <pc:docMk/>
            <pc:sldMk cId="3841727602" sldId="268"/>
            <ac:picMk id="5" creationId="{DCAB5CB5-5DEC-4F03-8A4F-BA2D82C68D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17.8.2021.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326360-231D-4731-8F48-52202E0F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F06953-037A-4563-8F32-CD64CEE6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13BE1AA-2150-4270-8E4C-5A98AAE1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3587-D24C-4BB5-9CC5-E1FB221C039A}" type="datetimeFigureOut">
              <a:rPr lang="hr-HR" smtClean="0"/>
              <a:pPr/>
              <a:t>17.8.2021.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A32E69-0260-4459-8C32-DCC8D17C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50A4573-ECF9-4EC7-9C8E-7BD4C5C3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0BA7E-5938-462D-A92B-A8FE6FDB89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792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learningapps.org/watch?v=p011qatrj19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9ea6b646-babe-4211-a4c0-97c840bc6200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hyperlink" Target="https://learningapps.org/watch?v=poqcaty2c20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learningapps.org/watch?v=ptfwgahp520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dodatni-digitalni-sadrzaji/9ea6b646-babe-4211-a4c0-97c840bc6200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6Qv8flEpg" TargetMode="External"/><Relationship Id="rId2" Type="http://schemas.openxmlformats.org/officeDocument/2006/relationships/hyperlink" Target="https://www.youtube.com/watch?v=p312fOXVAjM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e-sfera.hr/dodatni-digitalni-sadrzaji/9ea6b646-babe-4211-a4c0-97c840bc6200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9ea6b646-babe-4211-a4c0-97c840bc6200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B51941FB-E1FD-43E9-A374-5A7E1F48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996" y="1926815"/>
            <a:ext cx="5405313" cy="405398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20947C-0D14-498D-8A2D-CFDB65397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64" y="1252024"/>
            <a:ext cx="12200792" cy="1652170"/>
          </a:xfrm>
        </p:spPr>
        <p:txBody>
          <a:bodyPr>
            <a:normAutofit/>
          </a:bodyPr>
          <a:lstStyle/>
          <a:p>
            <a:r>
              <a:rPr lang="hr-HR" sz="5400" b="1" dirty="0"/>
              <a:t>Kako očuvati zdravlje dišnog sustava</a:t>
            </a: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D5DD5FB-4CBD-47F5-8D8C-0E2D363D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690"/>
            <a:ext cx="12192000" cy="1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70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1058792" y="1974285"/>
            <a:ext cx="9971985" cy="4629323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9F08B6-2459-4BF2-A96A-DDBCB327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170289"/>
            <a:ext cx="10515600" cy="8246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Provjeri znanje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B3F91B-AC61-4C83-AF58-5CFC7F89A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21" y="2252271"/>
            <a:ext cx="9869557" cy="4351338"/>
          </a:xfrm>
        </p:spPr>
        <p:txBody>
          <a:bodyPr/>
          <a:lstStyle/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  <a:hlinkClick r:id="rId3"/>
              </a:rPr>
              <a:t>Provjeri znanje</a:t>
            </a:r>
            <a:r>
              <a:rPr lang="hr-HR" sz="2400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hr-HR" sz="24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hr-HR" sz="24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pl-PL" sz="2400" dirty="0">
                <a:latin typeface="Arial" pitchFamily="34" charset="0"/>
                <a:cs typeface="Arial" pitchFamily="34" charset="0"/>
                <a:hlinkClick r:id="rId3"/>
              </a:rPr>
              <a:t>Zarazne i </a:t>
            </a:r>
            <a:r>
              <a:rPr lang="pl-PL" sz="2400" dirty="0" smtClean="0">
                <a:latin typeface="Arial" pitchFamily="34" charset="0"/>
                <a:cs typeface="Arial" pitchFamily="34" charset="0"/>
                <a:hlinkClick r:id="rId3"/>
              </a:rPr>
              <a:t>nezarazne </a:t>
            </a:r>
            <a:r>
              <a:rPr lang="pl-PL" sz="2400" dirty="0">
                <a:latin typeface="Arial" pitchFamily="34" charset="0"/>
                <a:cs typeface="Arial" pitchFamily="34" charset="0"/>
                <a:hlinkClick r:id="rId3"/>
              </a:rPr>
              <a:t>bolesti</a:t>
            </a:r>
            <a:endParaRPr lang="pl-PL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Organi za glas</a:t>
            </a:r>
            <a:endParaRPr lang="hr-HR" sz="3600" dirty="0">
              <a:hlinkClick r:id="" action="ppaction://noaction"/>
            </a:endParaRPr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Štetni spojevi iz dima cigarete</a:t>
            </a:r>
            <a:endParaRPr lang="hr-HR" sz="2400" dirty="0">
              <a:effectLst/>
              <a:latin typeface="Arial" panose="020B0604020202020204" pitchFamily="34" charset="0"/>
              <a:ea typeface="Calibri" panose="020F0502020204030204" pitchFamily="34" charset="0"/>
              <a:hlinkClick r:id="" action="ppaction://noaction"/>
            </a:endParaRPr>
          </a:p>
          <a:p>
            <a:pPr marL="0" indent="0">
              <a:buNone/>
            </a:pPr>
            <a:endParaRPr lang="hr-HR" dirty="0">
              <a:hlinkClick r:id="" action="ppaction://noaction"/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Provjeri znanje</a:t>
            </a:r>
            <a:endParaRPr lang="hr-HR" sz="36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80CA79-542C-473B-9DBC-1EECEEAC90E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3450" y="1844242"/>
            <a:ext cx="716637" cy="701051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7000A9D-842D-4AEC-A213-87835C330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441" y="2373827"/>
            <a:ext cx="1219889" cy="12198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770F02C-24EA-427C-94D9-D8B5C7576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657" y="3387107"/>
            <a:ext cx="1136731" cy="11367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1EAB3CC-F901-4FC2-9310-6B3BEAB3C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2507" y="5139278"/>
            <a:ext cx="1356387" cy="135638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4C9D107F-4946-4DFE-9D81-5A2D7D87FD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394" y="4383321"/>
            <a:ext cx="1136090" cy="11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86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D499A3D4-9C34-46A6-802E-38845DF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266"/>
            <a:ext cx="10515600" cy="770868"/>
          </a:xfrm>
        </p:spPr>
        <p:txBody>
          <a:bodyPr/>
          <a:lstStyle/>
          <a:p>
            <a:pPr algn="ctr"/>
            <a:r>
              <a:rPr lang="hr-HR" b="1" dirty="0"/>
              <a:t>Zašto nosimo maske?</a:t>
            </a:r>
          </a:p>
        </p:txBody>
      </p:sp>
      <p:pic>
        <p:nvPicPr>
          <p:cNvPr id="9" name="Rezervirano mjesto sadržaja 8" descr="Slika na kojoj se prikazuje tekst, računalo, na zatvorenom&#10;&#10;Opis je automatski generiran">
            <a:extLst>
              <a:ext uri="{FF2B5EF4-FFF2-40B4-BE49-F238E27FC236}">
                <a16:creationId xmlns:a16="http://schemas.microsoft.com/office/drawing/2014/main" xmlns="" id="{2A58A119-F40D-4CDB-98E5-59E6EBC2D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544" y="2433439"/>
            <a:ext cx="5948912" cy="3965942"/>
          </a:xfrm>
        </p:spPr>
      </p:pic>
    </p:spTree>
    <p:extLst>
      <p:ext uri="{BB962C8B-B14F-4D97-AF65-F5344CB8AC3E}">
        <p14:creationId xmlns:p14="http://schemas.microsoft.com/office/powerpoint/2010/main" xmlns="" val="214318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EFCD8F-091A-4412-B601-A65F997E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82" y="1180741"/>
            <a:ext cx="6119191" cy="1325563"/>
          </a:xfrm>
        </p:spPr>
        <p:txBody>
          <a:bodyPr/>
          <a:lstStyle/>
          <a:p>
            <a:r>
              <a:rPr lang="hr-HR" b="1" dirty="0"/>
              <a:t>Prva pomoć kod gušenja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846E49D-2CDD-4B1B-B181-DF7BF543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49" y="2506304"/>
            <a:ext cx="6766560" cy="40210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4600" dirty="0"/>
              <a:t>Osloboditi dišne puteve</a:t>
            </a:r>
          </a:p>
          <a:p>
            <a:pPr>
              <a:lnSpc>
                <a:spcPct val="150000"/>
              </a:lnSpc>
            </a:pPr>
            <a:r>
              <a:rPr lang="hr-HR" sz="4600" dirty="0"/>
              <a:t>Dijete okrenuti naglavačke</a:t>
            </a:r>
          </a:p>
          <a:p>
            <a:pPr>
              <a:lnSpc>
                <a:spcPct val="150000"/>
              </a:lnSpc>
            </a:pPr>
            <a:r>
              <a:rPr lang="hr-HR" sz="4600" dirty="0"/>
              <a:t>Odrasle osobe </a:t>
            </a:r>
            <a:r>
              <a:rPr lang="hr-HR" sz="4500" dirty="0" smtClean="0"/>
              <a:t>–</a:t>
            </a:r>
            <a:r>
              <a:rPr lang="hr-HR" sz="4600" dirty="0" smtClean="0"/>
              <a:t> </a:t>
            </a:r>
            <a:r>
              <a:rPr lang="hr-HR" sz="4600" b="1" dirty="0" smtClean="0"/>
              <a:t>Heimlichtov </a:t>
            </a:r>
            <a:r>
              <a:rPr lang="hr-HR" sz="4600" b="1" dirty="0"/>
              <a:t>zahvat</a:t>
            </a:r>
          </a:p>
          <a:p>
            <a:pPr>
              <a:lnSpc>
                <a:spcPct val="150000"/>
              </a:lnSpc>
            </a:pPr>
            <a:r>
              <a:rPr lang="hr-HR" sz="4600" dirty="0"/>
              <a:t>Onesviještenu osobu staviti u bočni položaj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4500" dirty="0">
                <a:hlinkClick r:id="rId2"/>
              </a:rPr>
              <a:t>Vizualno</a:t>
            </a:r>
            <a:r>
              <a:rPr lang="hr-HR" sz="4500" dirty="0"/>
              <a:t> </a:t>
            </a:r>
            <a:r>
              <a:rPr lang="hr-HR" sz="4500" dirty="0">
                <a:solidFill>
                  <a:srgbClr val="0070C0"/>
                </a:solidFill>
              </a:rPr>
              <a:t>+</a:t>
            </a:r>
          </a:p>
          <a:p>
            <a:endParaRPr lang="hr-HR" dirty="0"/>
          </a:p>
        </p:txBody>
      </p:sp>
      <p:pic>
        <p:nvPicPr>
          <p:cNvPr id="5" name="Slika 4" descr="Slika na kojoj se prikazuje osoba, muškarac, na zatvorenom, zid&#10;&#10;Opis je automatski generiran">
            <a:extLst>
              <a:ext uri="{FF2B5EF4-FFF2-40B4-BE49-F238E27FC236}">
                <a16:creationId xmlns:a16="http://schemas.microsoft.com/office/drawing/2014/main" xmlns="" id="{3B9DE785-5672-4232-AA65-8BC808DB0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56" y="1715900"/>
            <a:ext cx="2948777" cy="442316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52438A3-788F-4293-8771-603A8580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362" y="5598405"/>
            <a:ext cx="679411" cy="7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11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CE7990A-D5F7-4FD0-8BD9-65F267624402}"/>
              </a:ext>
            </a:extLst>
          </p:cNvPr>
          <p:cNvSpPr txBox="1"/>
          <p:nvPr/>
        </p:nvSpPr>
        <p:spPr>
          <a:xfrm>
            <a:off x="4553277" y="1153942"/>
            <a:ext cx="266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Bočni položaj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F6FA939-701D-4B82-8E98-1F6DE978051E}"/>
              </a:ext>
            </a:extLst>
          </p:cNvPr>
          <p:cNvSpPr txBox="1"/>
          <p:nvPr/>
        </p:nvSpPr>
        <p:spPr>
          <a:xfrm>
            <a:off x="1519312" y="6119703"/>
            <a:ext cx="10799298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Video </a:t>
            </a:r>
            <a:r>
              <a:rPr lang="hr-HR" sz="2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Bočni položaj</a:t>
            </a:r>
            <a:r>
              <a:rPr lang="hr-HR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Video </a:t>
            </a:r>
            <a:r>
              <a:rPr lang="hr-HR" sz="24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Besvjesno stanje – odrasli</a:t>
            </a:r>
            <a:endParaRPr lang="hr-HR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C25EF48-E90B-4ED3-AEF9-7012D421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390" y="1990983"/>
            <a:ext cx="6659220" cy="39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22546B4-D5C0-4DA4-BACD-B4BDC896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819" y="6175185"/>
            <a:ext cx="468889" cy="5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60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3879D-E622-48D1-91D5-71DA9C98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98" y="1177906"/>
            <a:ext cx="5215594" cy="580555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Bolesti dišnog sustava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B5D769-E1E6-4C54-B5E8-F8EDA8FA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395" y="1983544"/>
            <a:ext cx="5608598" cy="4874456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hr-HR" b="1" dirty="0">
                <a:latin typeface="+mj-lt"/>
              </a:rPr>
              <a:t>Zarazne</a:t>
            </a:r>
          </a:p>
          <a:p>
            <a:pPr marL="514350" indent="-514350">
              <a:buAutoNum type="alphaLcParenR"/>
            </a:pPr>
            <a:endParaRPr lang="hr-HR" b="1" dirty="0">
              <a:latin typeface="+mj-lt"/>
            </a:endParaRPr>
          </a:p>
          <a:p>
            <a:r>
              <a:rPr lang="hr-HR" dirty="0" smtClean="0"/>
              <a:t>Prehlada – </a:t>
            </a:r>
            <a:r>
              <a:rPr lang="hr-HR" dirty="0"/>
              <a:t>virus</a:t>
            </a:r>
          </a:p>
          <a:p>
            <a:r>
              <a:rPr lang="hr-HR" dirty="0"/>
              <a:t>Gripa </a:t>
            </a:r>
            <a:r>
              <a:rPr lang="hr-HR" dirty="0" smtClean="0"/>
              <a:t>– </a:t>
            </a:r>
            <a:r>
              <a:rPr lang="hr-HR" dirty="0"/>
              <a:t>virus</a:t>
            </a:r>
          </a:p>
          <a:p>
            <a:r>
              <a:rPr lang="hr-HR" dirty="0"/>
              <a:t>Angina </a:t>
            </a:r>
            <a:r>
              <a:rPr lang="hr-HR" dirty="0" smtClean="0"/>
              <a:t>– </a:t>
            </a:r>
            <a:r>
              <a:rPr lang="hr-HR" dirty="0"/>
              <a:t>bakterija</a:t>
            </a:r>
          </a:p>
          <a:p>
            <a:r>
              <a:rPr lang="hr-HR" dirty="0"/>
              <a:t>Tuberkuloza </a:t>
            </a:r>
            <a:r>
              <a:rPr lang="hr-HR" dirty="0" smtClean="0"/>
              <a:t>– </a:t>
            </a:r>
            <a:r>
              <a:rPr lang="hr-HR" dirty="0"/>
              <a:t>bakterija</a:t>
            </a:r>
          </a:p>
          <a:p>
            <a:r>
              <a:rPr lang="hr-HR" dirty="0"/>
              <a:t>U</a:t>
            </a:r>
            <a:r>
              <a:rPr lang="hr-HR" dirty="0" smtClean="0"/>
              <a:t>pala </a:t>
            </a:r>
            <a:r>
              <a:rPr lang="hr-HR" dirty="0"/>
              <a:t>pluća </a:t>
            </a:r>
            <a:r>
              <a:rPr lang="hr-HR" dirty="0" smtClean="0"/>
              <a:t>– </a:t>
            </a:r>
            <a:r>
              <a:rPr lang="hr-HR" dirty="0"/>
              <a:t>bakterija ili virus</a:t>
            </a:r>
          </a:p>
          <a:p>
            <a:pPr marL="0" indent="0">
              <a:buNone/>
            </a:pPr>
            <a:endParaRPr lang="hr-HR" sz="2400" dirty="0">
              <a:hlinkClick r:id="rId2"/>
            </a:endParaRP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endParaRPr lang="hr-HR" sz="1800" dirty="0"/>
          </a:p>
        </p:txBody>
      </p:sp>
      <p:pic>
        <p:nvPicPr>
          <p:cNvPr id="7" name="Slika 6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4680E50C-0FC6-4736-81C2-9AF9ED4D63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4" b="1"/>
          <a:stretch/>
        </p:blipFill>
        <p:spPr>
          <a:xfrm>
            <a:off x="0" y="1468183"/>
            <a:ext cx="5215594" cy="4206239"/>
          </a:xfrm>
          <a:prstGeom prst="rect">
            <a:avLst/>
          </a:prstGeom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4BC2A2F-17EE-47F6-ACCB-532B5E89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303" y="6210258"/>
            <a:ext cx="513178" cy="57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AC2C930-36AA-405A-ADEE-69B3300A2911}"/>
              </a:ext>
            </a:extLst>
          </p:cNvPr>
          <p:cNvSpPr txBox="1"/>
          <p:nvPr/>
        </p:nvSpPr>
        <p:spPr>
          <a:xfrm>
            <a:off x="1730912" y="623630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>
                <a:hlinkClick r:id="rId2"/>
              </a:rPr>
              <a:t>Vizualno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70C0"/>
                </a:solidFill>
              </a:rPr>
              <a:t>+                </a:t>
            </a:r>
            <a:r>
              <a:rPr lang="hr-HR" sz="2400" dirty="0">
                <a:hlinkClick r:id="rId2"/>
              </a:rPr>
              <a:t>Zanimljivosti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3684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FB6F65-B2E1-43E6-9DC7-CCD38C4E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511" y="2385685"/>
            <a:ext cx="3962553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b) nezarazne </a:t>
            </a:r>
          </a:p>
        </p:txBody>
      </p:sp>
      <p:pic>
        <p:nvPicPr>
          <p:cNvPr id="5" name="Slik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5FB358EB-B450-4CD0-960F-D6336462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0631" y="2131256"/>
            <a:ext cx="6176631" cy="361454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A8C996-E666-4C29-ACB1-D4B30ADD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510" y="3207433"/>
            <a:ext cx="5756489" cy="3256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Rak pluća, glasnica, grkljana i usnica</a:t>
            </a:r>
          </a:p>
          <a:p>
            <a:pPr>
              <a:lnSpc>
                <a:spcPct val="150000"/>
              </a:lnSpc>
            </a:pPr>
            <a:r>
              <a:rPr lang="hr-HR" dirty="0"/>
              <a:t>Pušenje</a:t>
            </a:r>
          </a:p>
          <a:p>
            <a:pPr>
              <a:lnSpc>
                <a:spcPct val="150000"/>
              </a:lnSpc>
            </a:pPr>
            <a:r>
              <a:rPr lang="hr-HR" dirty="0"/>
              <a:t>Promuklost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DB05E578-BB2A-42AF-9037-8C2EC7C716CD}"/>
              </a:ext>
            </a:extLst>
          </p:cNvPr>
          <p:cNvSpPr txBox="1">
            <a:spLocks/>
          </p:cNvSpPr>
          <p:nvPr/>
        </p:nvSpPr>
        <p:spPr>
          <a:xfrm>
            <a:off x="6176631" y="1177130"/>
            <a:ext cx="6015369" cy="96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Bolesti dišnog sustava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46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2AAF1E-6A22-4ED5-BB02-18596D68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323076"/>
            <a:ext cx="4712678" cy="824600"/>
          </a:xfrm>
        </p:spPr>
        <p:txBody>
          <a:bodyPr/>
          <a:lstStyle/>
          <a:p>
            <a:r>
              <a:rPr lang="hr-HR" b="1" dirty="0"/>
              <a:t>Organi za glas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731336-E8E1-4997-B070-0D2F97B7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526" y="2659054"/>
            <a:ext cx="4712678" cy="32775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Grkljan i glasnice</a:t>
            </a:r>
          </a:p>
          <a:p>
            <a:pPr>
              <a:lnSpc>
                <a:spcPct val="150000"/>
              </a:lnSpc>
            </a:pPr>
            <a:r>
              <a:rPr lang="hr-HR" dirty="0"/>
              <a:t>Oblikovanje </a:t>
            </a:r>
            <a:r>
              <a:rPr lang="hr-HR" dirty="0" smtClean="0"/>
              <a:t>glasa – </a:t>
            </a:r>
            <a:r>
              <a:rPr lang="hr-HR" dirty="0"/>
              <a:t>jezik, zubi i usna šupljina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CAB5CB5-5DEC-4F03-8A4F-BA2D82C6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090" y="1922389"/>
            <a:ext cx="5948962" cy="30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7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90C7679-BFA5-4E43-81F5-93357472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15" y="1510065"/>
            <a:ext cx="1070056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Kako očuvati zdravlje dišnog sustava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RB str. 61</a:t>
            </a:r>
          </a:p>
          <a:p>
            <a:pPr marL="0" indent="0">
              <a:buNone/>
            </a:pPr>
            <a:endParaRPr lang="hr-HR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dirty="0"/>
              <a:t>DDS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i="1" dirty="0">
                <a:hlinkClick r:id="rId2"/>
              </a:rPr>
              <a:t>Istraži higijenu dišnog sustava, na koji način kišemo i kašljemo</a:t>
            </a: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dirty="0"/>
              <a:t>DDS Istraži</a:t>
            </a:r>
          </a:p>
          <a:p>
            <a:pPr marL="0" indent="0">
              <a:buNone/>
            </a:pPr>
            <a:r>
              <a:rPr lang="hr-HR" i="1" dirty="0">
                <a:hlinkClick r:id="rId2"/>
              </a:rPr>
              <a:t>Koliko smo (ne) odgovorni u uporabi antibiotika</a:t>
            </a:r>
            <a:endParaRPr lang="hr-HR" i="1" dirty="0"/>
          </a:p>
          <a:p>
            <a:pPr marL="0" indent="0">
              <a:buNone/>
            </a:pPr>
            <a:endParaRPr lang="hr-HR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r-HR" i="1" dirty="0">
              <a:solidFill>
                <a:srgbClr val="00B05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3191BF3-50D6-46EE-97B8-31BF7E7FA335}"/>
              </a:ext>
            </a:extLst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49276" y="1309129"/>
            <a:ext cx="636832" cy="5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5412B33-8186-4E9B-8C0E-3D8102A19F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211" y="3179298"/>
            <a:ext cx="702481" cy="608064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CE0E814-7C46-40CE-A720-D172317039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267" y="4592060"/>
            <a:ext cx="702481" cy="56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696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CFCC7DD3-94AA-4CC3-944C-E281062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9565"/>
            <a:ext cx="10515600" cy="77086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IZLAZNA KARTICA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FB8E19CE-83D5-4185-982A-8257170D21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1062"/>
            <a:ext cx="10767646" cy="2849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89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153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Calibri</vt:lpstr>
      <vt:lpstr>Times New Roman</vt:lpstr>
      <vt:lpstr>Office Theme</vt:lpstr>
      <vt:lpstr>Kako očuvati zdravlje dišnog sustava </vt:lpstr>
      <vt:lpstr>Zašto nosimo maske?</vt:lpstr>
      <vt:lpstr>Prva pomoć kod gušenja</vt:lpstr>
      <vt:lpstr>Slide 4</vt:lpstr>
      <vt:lpstr>Bolesti dišnog sustava</vt:lpstr>
      <vt:lpstr>b) nezarazne </vt:lpstr>
      <vt:lpstr>Organi za glas </vt:lpstr>
      <vt:lpstr>Slide 8</vt:lpstr>
      <vt:lpstr>IZLAZNA KARTICA</vt:lpstr>
      <vt:lpstr>Provjeri znanje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sk-mpovalec</cp:lastModifiedBy>
  <cp:revision>32</cp:revision>
  <dcterms:created xsi:type="dcterms:W3CDTF">2021-01-04T08:54:24Z</dcterms:created>
  <dcterms:modified xsi:type="dcterms:W3CDTF">2021-08-17T09:04:50Z</dcterms:modified>
</cp:coreProperties>
</file>